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D32038D-4C75-4D8D-8F4D-2F26B54FED91}">
          <p14:sldIdLst/>
        </p14:section>
        <p14:section name="Seção Padrão" id="{1BCB0D8D-146B-43F4-8C7B-A8C6D157455D}">
          <p14:sldIdLst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9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CE462-6AD5-8A65-0FBD-8FCB1A7D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494C1-9C7C-6ACD-0061-E70A51253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203D4B-FC4B-997A-2348-F69662F2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0E68FC-C652-20FB-EFD1-5A06D191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EE69F4-5748-D04B-2E4C-2A963563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8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B7EB1-46A6-0591-547A-C4FD479A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2E7D21-61B7-B19A-9778-D100D8D85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A07F0A-DF41-A8BC-1264-D80AFBEB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5B7A11-ADF2-0FDA-BDF0-D9FE1B0A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77255A-A9A9-98E4-FF1C-446D0B84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08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B9EF45-8208-072C-9482-E730514F3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2DE24C-4006-27EA-1D0C-A13F5B26D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93F535-7CF2-8CA2-A363-120F8EDA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F67D5D-EB17-FE38-12B5-B538F58D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D2B93D-5F3D-1B7D-6D7A-0E0B6C60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8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DEE17-5AA7-74D5-6DED-2B44A577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A37A8F-224E-C642-7735-068D0DB21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4423A4-3126-5751-A644-FDC033F3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A8A568-6710-9082-D249-2B2519E1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F8496D-36FE-11FF-BCD4-A176EDB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67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FE1F3-582C-320E-2423-10B98048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628833-56D8-983B-C8A8-E6B3DDB8E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73F352-B963-A2DC-C049-45BE3104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7CDB8F-F207-06EC-E8EC-BDCCF3FC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E7CC49-11F7-E2A1-06B6-75288AF7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95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5B3A9-C5A3-5166-83D4-139755A2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5DDDE-854B-7636-7599-50F8AE003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CD0F38-E1CA-83A9-BF89-B42CA372F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3CB23E-4A3F-9BD3-9EAE-AF46D0AA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169EE6-E41D-9577-43CB-7554F9BD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C8FA2D-7013-FAE3-9373-479376E2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94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A0CF6-FD87-55BD-1D8B-A02B550F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52A52C-3A7E-F364-31B7-D5CAE98F9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79F64E-EDDF-CF78-746B-0FD60A0C8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D509CF-133D-08C2-1E30-28FE23949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B89CEE6-D203-C1C6-B4EA-B1A8516A0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964562B-061D-DDA1-8452-D234BF0E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75FC319-DF87-7590-F4D7-921282A2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2B663A9-32EB-DE97-3E8E-1134AF09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13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8F2EF-8648-8B4B-47E2-C9FA3F4A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830B579-07D9-34E9-88AC-85F7CF46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0FC1EF-D7EE-F337-7308-6FD3100C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AB100F-D339-DC9C-8EC4-5A1637A9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21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AC1F80-94CB-B138-0EB6-F6D730AA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1B4BDC0-A702-1B58-526D-135F4F79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96DEA8-09F0-F3A7-28D4-BDCD15F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00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D0304-A126-77F1-0AC1-A587C008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8545EB-14C2-5DA9-F7F7-74B28F195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DA1C88-ECEC-9563-D521-F69F9078F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95A04D-1613-8BFA-9FD4-8AF1F6A0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8ED752-2797-B3FD-48C5-977D2ED5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7B30CB-EAC8-FE82-9D71-F3A546F8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078E-E222-2DFA-B988-9634B6CA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BD3FD4-51BF-35F5-EEFA-B0C9A8903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90C6BF-D9FD-C35B-D9B4-2CD70EAC5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0DE50A-DA60-4B9F-FD38-004BC878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B475A1-5273-1103-9760-DF10EDA3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4EE2E4-CF93-7542-FC2F-58F3BCE0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97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186E8F-AA65-F332-AC28-9297F5F8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5270A7-93EF-6E7B-FEF6-8C58BA64D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E9357B-9EE8-8B19-D98D-879FE06C3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189F-29FD-4D04-9F5F-D79FECCAFB7F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95B81A-8A4A-CC3F-73C0-13D114A21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634B8D-FC8D-7E4F-FB47-755694E43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3F65-11F7-4601-AA78-1C2029378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63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7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inopse dos erros atribuídos ao Concílio Vaticano II - Espanha e Portugal">
            <a:extLst>
              <a:ext uri="{FF2B5EF4-FFF2-40B4-BE49-F238E27FC236}">
                <a16:creationId xmlns:a16="http://schemas.microsoft.com/office/drawing/2014/main" id="{DA951D0E-1043-DAA1-451D-CCEAE032C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9CBA5E-906E-31ED-D7DA-2F5DF6C6C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pt-BR" sz="6600">
                <a:solidFill>
                  <a:srgbClr val="FFFFFF"/>
                </a:solidFill>
              </a:rPr>
              <a:t>Constituição Pastoral Gaudium et Spes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69045B-AE92-2B86-0892-55D7F4219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Sobre a Igreja no mundo de hoje</a:t>
            </a:r>
          </a:p>
        </p:txBody>
      </p:sp>
      <p:sp>
        <p:nvSpPr>
          <p:cNvPr id="3081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79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88ED14-639B-C141-03CA-406F2F36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310118"/>
            <a:ext cx="4912468" cy="2150980"/>
          </a:xfrm>
        </p:spPr>
        <p:txBody>
          <a:bodyPr anchor="b">
            <a:normAutofit/>
          </a:bodyPr>
          <a:lstStyle/>
          <a:p>
            <a:r>
              <a:rPr lang="pt-BR" sz="4800" b="1" dirty="0"/>
              <a:t>A íntima união da Igreja com toda a família humana 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294C2-480E-014E-1D88-E01EADEB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Igreja tem um vínculo indissociável com o mundo</a:t>
            </a:r>
          </a:p>
          <a:p>
            <a:pPr algn="just"/>
            <a:r>
              <a:rPr lang="pt-BR" dirty="0"/>
              <a:t>Não há realidade humana que seja estranha à Igreja</a:t>
            </a:r>
          </a:p>
          <a:p>
            <a:pPr algn="just"/>
            <a:r>
              <a:rPr lang="pt-BR" dirty="0"/>
              <a:t>A Igreja é formada por homens e mulheres </a:t>
            </a:r>
          </a:p>
          <a:p>
            <a:pPr marL="0" indent="0">
              <a:buNone/>
            </a:pPr>
            <a:endParaRPr lang="pt-BR" sz="2200" dirty="0"/>
          </a:p>
        </p:txBody>
      </p:sp>
      <p:pic>
        <p:nvPicPr>
          <p:cNvPr id="2050" name="Picture 2" descr="Mensagem do Papa Francisco para o Dia Mundial do Enfermo | SSVP Brasil">
            <a:extLst>
              <a:ext uri="{FF2B5EF4-FFF2-40B4-BE49-F238E27FC236}">
                <a16:creationId xmlns:a16="http://schemas.microsoft.com/office/drawing/2014/main" id="{70D86318-05B7-B5F3-A7D7-C0AE0A41A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0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O dia que o Vaticano foi bombardeado na Segunda Guerra Mundial - ChurchPOP  Português">
            <a:extLst>
              <a:ext uri="{FF2B5EF4-FFF2-40B4-BE49-F238E27FC236}">
                <a16:creationId xmlns:a16="http://schemas.microsoft.com/office/drawing/2014/main" id="{0E62A352-4A77-0458-B08B-E81259F8C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26003"/>
          <a:stretch/>
        </p:blipFill>
        <p:spPr bwMode="auto"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5" name="Freeform: Shape 4104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135DD2-F777-295B-91B0-9715F140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95" y="856488"/>
            <a:ext cx="5376672" cy="1173761"/>
          </a:xfrm>
        </p:spPr>
        <p:txBody>
          <a:bodyPr anchor="b">
            <a:noAutofit/>
          </a:bodyPr>
          <a:lstStyle/>
          <a:p>
            <a:r>
              <a:rPr lang="pt-BR" sz="4800" b="1" dirty="0"/>
              <a:t>A quem se dirige o Concílio 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9F1A4F-BC9A-6416-9B07-E5B89B83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 fontScale="92500" lnSpcReduction="10000"/>
          </a:bodyPr>
          <a:lstStyle/>
          <a:p>
            <a:r>
              <a:rPr lang="pt-BR" sz="3200" dirty="0"/>
              <a:t>Dirige-se à toda a humanidade </a:t>
            </a:r>
          </a:p>
          <a:p>
            <a:r>
              <a:rPr lang="pt-BR" sz="3200" dirty="0"/>
              <a:t>A Igreja quer explicar como entende sua presença no mundo </a:t>
            </a:r>
          </a:p>
          <a:p>
            <a:r>
              <a:rPr lang="pt-BR" sz="3200" dirty="0"/>
              <a:t>O mundo está marcado pelo pecado, mas foi salvo por Cristo</a:t>
            </a:r>
          </a:p>
        </p:txBody>
      </p:sp>
    </p:spTree>
    <p:extLst>
      <p:ext uri="{BB962C8B-B14F-4D97-AF65-F5344CB8AC3E}">
        <p14:creationId xmlns:p14="http://schemas.microsoft.com/office/powerpoint/2010/main" val="56841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3" name="Rectangle 3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rmã Dulce: a devoção à primeira Santa brasileira">
            <a:extLst>
              <a:ext uri="{FF2B5EF4-FFF2-40B4-BE49-F238E27FC236}">
                <a16:creationId xmlns:a16="http://schemas.microsoft.com/office/drawing/2014/main" id="{FFE782EC-7FC4-D626-B48B-D4784143A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9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Rectangle 3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FF8411-2B91-90F9-8320-5851A322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b="1" dirty="0"/>
              <a:t>A </a:t>
            </a:r>
            <a:r>
              <a:rPr lang="en-US" sz="5400" b="1" dirty="0" err="1"/>
              <a:t>serviço</a:t>
            </a:r>
            <a:r>
              <a:rPr lang="en-US" sz="5400" b="1" dirty="0"/>
              <a:t> do </a:t>
            </a:r>
            <a:r>
              <a:rPr lang="en-US" sz="5400" b="1" dirty="0" err="1"/>
              <a:t>homem</a:t>
            </a:r>
            <a:r>
              <a:rPr lang="en-US" sz="5400" b="1" dirty="0"/>
              <a:t> </a:t>
            </a:r>
          </a:p>
        </p:txBody>
      </p:sp>
      <p:sp>
        <p:nvSpPr>
          <p:cNvPr id="3087" name="Content Placeholder 3086">
            <a:extLst>
              <a:ext uri="{FF2B5EF4-FFF2-40B4-BE49-F238E27FC236}">
                <a16:creationId xmlns:a16="http://schemas.microsoft.com/office/drawing/2014/main" id="{04CBA627-99D7-EF8F-AA4C-8CE6B5691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522738" cy="43107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 err="1"/>
              <a:t>humanidade</a:t>
            </a:r>
            <a:r>
              <a:rPr lang="en-US" dirty="0"/>
              <a:t> se </a:t>
            </a:r>
            <a:r>
              <a:rPr lang="en-US" dirty="0" err="1"/>
              <a:t>meteu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crise: </a:t>
            </a:r>
            <a:r>
              <a:rPr lang="en-US" dirty="0" err="1"/>
              <a:t>temos</a:t>
            </a:r>
            <a:r>
              <a:rPr lang="en-US" dirty="0"/>
              <a:t> tanto poder que não </a:t>
            </a:r>
            <a:r>
              <a:rPr lang="en-US" dirty="0" err="1"/>
              <a:t>sabemos</a:t>
            </a:r>
            <a:r>
              <a:rPr lang="en-US" dirty="0"/>
              <a:t> lidar com ele</a:t>
            </a:r>
          </a:p>
          <a:p>
            <a:r>
              <a:rPr lang="en-US" dirty="0"/>
              <a:t>A </a:t>
            </a:r>
            <a:r>
              <a:rPr lang="en-US" dirty="0" err="1"/>
              <a:t>Igreja</a:t>
            </a:r>
            <a:r>
              <a:rPr lang="en-US" dirty="0"/>
              <a:t> </a:t>
            </a:r>
            <a:r>
              <a:rPr lang="en-US" dirty="0" err="1"/>
              <a:t>deseja</a:t>
            </a:r>
            <a:r>
              <a:rPr lang="en-US" dirty="0"/>
              <a:t> </a:t>
            </a:r>
            <a:r>
              <a:rPr lang="en-US" dirty="0" err="1"/>
              <a:t>ajudar</a:t>
            </a:r>
            <a:r>
              <a:rPr lang="en-US" dirty="0"/>
              <a:t> a </a:t>
            </a:r>
            <a:r>
              <a:rPr lang="en-US" dirty="0" err="1"/>
              <a:t>entender</a:t>
            </a:r>
            <a:r>
              <a:rPr lang="en-US" dirty="0"/>
              <a:t> e </a:t>
            </a:r>
            <a:r>
              <a:rPr lang="en-US" dirty="0" err="1"/>
              <a:t>enfrentar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à Luz do </a:t>
            </a:r>
            <a:r>
              <a:rPr lang="en-US" dirty="0" err="1"/>
              <a:t>Evangelho</a:t>
            </a:r>
            <a:r>
              <a:rPr lang="en-US" dirty="0"/>
              <a:t> </a:t>
            </a:r>
          </a:p>
          <a:p>
            <a:r>
              <a:rPr lang="en-US" dirty="0" err="1"/>
              <a:t>Continuar</a:t>
            </a:r>
            <a:r>
              <a:rPr lang="en-US" dirty="0"/>
              <a:t> a </a:t>
            </a:r>
            <a:r>
              <a:rPr lang="en-US" dirty="0" err="1"/>
              <a:t>missão</a:t>
            </a:r>
            <a:r>
              <a:rPr lang="en-US" dirty="0"/>
              <a:t> de Cristo: </a:t>
            </a:r>
            <a:r>
              <a:rPr lang="en-US" dirty="0" err="1"/>
              <a:t>tornar</a:t>
            </a:r>
            <a:r>
              <a:rPr lang="en-US" dirty="0"/>
              <a:t> a </a:t>
            </a:r>
            <a:r>
              <a:rPr lang="en-US" dirty="0" err="1"/>
              <a:t>humanidade</a:t>
            </a:r>
            <a:r>
              <a:rPr lang="en-US" dirty="0"/>
              <a:t> mais </a:t>
            </a:r>
            <a:r>
              <a:rPr lang="en-US" dirty="0" err="1"/>
              <a:t>fraterna</a:t>
            </a:r>
            <a:r>
              <a:rPr lang="en-US" dirty="0"/>
              <a:t> </a:t>
            </a:r>
          </a:p>
          <a:p>
            <a:r>
              <a:rPr lang="en-US"/>
              <a:t>A Fraternidade</a:t>
            </a:r>
            <a:r>
              <a:rPr lang="en-US" dirty="0"/>
              <a:t> é </a:t>
            </a:r>
            <a:r>
              <a:rPr lang="en-US" dirty="0" err="1"/>
              <a:t>parte</a:t>
            </a:r>
            <a:r>
              <a:rPr lang="en-US" dirty="0"/>
              <a:t> da sublime </a:t>
            </a:r>
            <a:r>
              <a:rPr lang="en-US" dirty="0" err="1"/>
              <a:t>vocação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44491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135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Constituição Pastoral Gaudium et Spes </vt:lpstr>
      <vt:lpstr>A íntima união da Igreja com toda a família humana </vt:lpstr>
      <vt:lpstr>A quem se dirige o Concílio </vt:lpstr>
      <vt:lpstr>A serviço do homem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Constituição Pastoral Gaudium et Spes </dc:title>
  <dc:creator>Gilsimar Souza de Jesus</dc:creator>
  <cp:lastModifiedBy>Gilsimar Souza de Jesus</cp:lastModifiedBy>
  <cp:revision>2</cp:revision>
  <dcterms:created xsi:type="dcterms:W3CDTF">2023-04-27T10:45:24Z</dcterms:created>
  <dcterms:modified xsi:type="dcterms:W3CDTF">2023-04-28T00:07:41Z</dcterms:modified>
</cp:coreProperties>
</file>